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9" r:id="rId3"/>
    <p:sldId id="364" r:id="rId4"/>
    <p:sldId id="365" r:id="rId5"/>
    <p:sldId id="366" r:id="rId6"/>
    <p:sldId id="367" r:id="rId7"/>
    <p:sldId id="368" r:id="rId8"/>
    <p:sldId id="369" r:id="rId9"/>
    <p:sldId id="273" r:id="rId10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72"/>
    <p:restoredTop sz="94648"/>
  </p:normalViewPr>
  <p:slideViewPr>
    <p:cSldViewPr snapToGrid="0" snapToObjects="1">
      <p:cViewPr>
        <p:scale>
          <a:sx n="110" d="100"/>
          <a:sy n="110" d="100"/>
        </p:scale>
        <p:origin x="28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E6723-DD58-0F4A-9FE0-EEDE4F34B7D1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D1895C-C431-F440-8998-4A7CC888F9D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36183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032C6-AC90-A145-96CA-59100CF160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7ACC4C-4476-5545-B95B-7D33B1880F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10DAAB-99C6-4244-ADD5-DA7D0CDBC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6BE3B4-0958-FD40-96B4-3D132FA47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852A06-961A-5748-A326-9945C88B3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52453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FF3F7A-78CC-7D40-9477-BFE665712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9A2460-27ED-0244-82B7-D18BF4C9D3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1E4A98-B422-D447-B1EE-89BA363E4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26F5EB-63B7-804E-A14C-85D41D077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FB92F-FEE4-E24C-A485-5774F00D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6928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E4E457-4F72-B541-8D2D-E7C802C98C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75B630-EC8E-F847-96DC-9070839DF3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867E49-0690-4F46-AB89-90C68450D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FA0AD0-FFCB-A04C-AB8E-233EDB851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46DE6F-3950-FE41-928C-31D2338C0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34903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F2F153-951B-DE47-A9CD-F6DE23672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8D8EF8-96E8-204C-84B7-4DD38B42F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806267-30BA-854D-84E7-DDC7AD6BC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82C9CC-08E8-234A-B8DE-5535E272D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F25DA7-FC70-6644-803C-E729321F8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261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0EBFB0-AC96-D44E-B31F-30EBB6CF5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A8BA22-0DED-A44A-B9C7-CDC83C792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29012-03C0-5F41-B572-8191201D0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050D2B-8AD0-4344-8B4E-8662683FC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292FC8-687F-2849-9983-8EC67045C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77366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3A944F-32BF-0D4D-9437-7BCE072FE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67DF6E-127E-C945-9FA6-D9C67E731A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B0247B6-1798-3A4D-A6AB-67F201AB09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42AA23-EB49-5740-9DD7-D8F9AE2E2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8B6566-3428-3F44-A9F4-478005E9A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AB2AEB-92DA-6949-AE6F-0CB59D5CA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35318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441FA-A765-6A47-A28C-8A00E87EA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4598E8-18D7-5B43-9489-3D9C409EA5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323061-04A0-CA4F-90C0-E51412C0C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BC5D27F-E548-4A4F-BB2C-39351812A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E3A69FD-45CA-7345-A1CE-1ECA894AD3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548C4F9-D214-1044-88C7-B474B3A63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80CA169-2251-8746-BAC2-A2286A910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CDA17F-D572-D347-B442-8D284DECC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4006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3D3A6-7F2E-B44C-9FA0-F490FC059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D6B165-A07C-6E48-82AB-692563E04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9ED5CB-114C-C146-8902-CB014ADF3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B878DB-E93B-3446-AFED-97D2AE692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94004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937443B-FA37-A84C-9CCC-12DF653EC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CF0996F-3A04-6C4A-8836-C9412B570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85B268-D87C-4144-9147-B6ACDEC24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31335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0AD353-95CD-B241-A173-3E37CC250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710D05-F20C-FD4B-B85F-289220BA88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5B75C23-8118-BA48-A0C6-4994431D5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80F080-27EF-AF4F-B3CC-85E0EF108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C7596C-BCA2-5E40-9ACA-CAA3637B8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4A91EF-ED8F-344F-A081-1D320A4B2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67450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105500-00CD-8149-9D36-3CDA04799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29AB21-F08E-B041-A1AB-7AFC6BFB90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8E48B-8255-DB4A-86E5-86A8A43537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E209B3-5B69-8049-ABC4-F4445C3BB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4D6CD2-9E0B-354D-A088-2B97B382D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1E4391-7610-DB4C-8690-66EE09F8A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8895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862B93-3A94-6D4A-BB87-E2AF4E2E8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7ED5D2-6DF7-8845-B0AF-CDBEA5BC5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0C96A3-AD92-604B-935D-C6E66C7E5D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0C2325-EA9A-6C4A-AFAB-C3D928C1EEE8}" type="datetimeFigureOut">
              <a:rPr kumimoji="1" lang="ko-Kore-KR" altLang="en-US" smtClean="0"/>
              <a:t>2022. 3. 31.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AD6C83-1B15-3D4D-A9D0-FD50CD61B6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A8A3DA-58EA-7348-9189-21A35224F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6595E9-BF75-C647-92BE-7BD1BA5304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6470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1E0F65-454C-F548-B8DC-E3FF22F3BC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0200"/>
            <a:ext cx="9144000" cy="1493246"/>
          </a:xfrm>
        </p:spPr>
        <p:txBody>
          <a:bodyPr>
            <a:normAutofit/>
          </a:bodyPr>
          <a:lstStyle/>
          <a:p>
            <a:r>
              <a:rPr kumimoji="1" lang="en-US" altLang="ko-KR" sz="4000" dirty="0"/>
              <a:t>Graph</a:t>
            </a:r>
            <a:endParaRPr kumimoji="1" lang="ko-KR" altLang="en-US" sz="4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2276216-644F-E34E-8C56-C6BD1A50D4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64555"/>
            <a:ext cx="9144000" cy="1655762"/>
          </a:xfrm>
        </p:spPr>
        <p:txBody>
          <a:bodyPr/>
          <a:lstStyle/>
          <a:p>
            <a:r>
              <a:rPr kumimoji="1" lang="ko-KR" altLang="en-US" dirty="0"/>
              <a:t>발표자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JiYong</a:t>
            </a:r>
            <a:r>
              <a:rPr kumimoji="1" lang="en-US" altLang="ko-KR" dirty="0"/>
              <a:t> Kim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1230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9E5CBC5-B0D0-1447-B6B3-3B376A8DBB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2667" y="200595"/>
            <a:ext cx="7027816" cy="6657405"/>
          </a:xfrm>
        </p:spPr>
      </p:pic>
    </p:spTree>
    <p:extLst>
      <p:ext uri="{BB962C8B-B14F-4D97-AF65-F5344CB8AC3E}">
        <p14:creationId xmlns:p14="http://schemas.microsoft.com/office/powerpoint/2010/main" val="3264763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 descr="텍스트, 사람이(가) 표시된 사진&#10;&#10;자동 생성된 설명">
            <a:extLst>
              <a:ext uri="{FF2B5EF4-FFF2-40B4-BE49-F238E27FC236}">
                <a16:creationId xmlns:a16="http://schemas.microsoft.com/office/drawing/2014/main" id="{B05FD388-411F-EA42-8E14-732EBF17CB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0586" y="163463"/>
            <a:ext cx="5870827" cy="6531073"/>
          </a:xfrm>
        </p:spPr>
      </p:pic>
    </p:spTree>
    <p:extLst>
      <p:ext uri="{BB962C8B-B14F-4D97-AF65-F5344CB8AC3E}">
        <p14:creationId xmlns:p14="http://schemas.microsoft.com/office/powerpoint/2010/main" val="3049787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D2C9DEA-2FC0-ED4D-A38E-BA56FC1202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4711" y="0"/>
            <a:ext cx="8602516" cy="6657462"/>
          </a:xfrm>
        </p:spPr>
      </p:pic>
    </p:spTree>
    <p:extLst>
      <p:ext uri="{BB962C8B-B14F-4D97-AF65-F5344CB8AC3E}">
        <p14:creationId xmlns:p14="http://schemas.microsoft.com/office/powerpoint/2010/main" val="1173359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88622AA5-D2CD-744A-8943-EAFA61CED2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1854" y="863929"/>
            <a:ext cx="8148292" cy="5367200"/>
          </a:xfrm>
        </p:spPr>
      </p:pic>
    </p:spTree>
    <p:extLst>
      <p:ext uri="{BB962C8B-B14F-4D97-AF65-F5344CB8AC3E}">
        <p14:creationId xmlns:p14="http://schemas.microsoft.com/office/powerpoint/2010/main" val="1601992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4FD96CB-736A-B844-AE8B-482B3710C4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9103" y="162567"/>
            <a:ext cx="8233793" cy="6532865"/>
          </a:xfrm>
        </p:spPr>
      </p:pic>
    </p:spTree>
    <p:extLst>
      <p:ext uri="{BB962C8B-B14F-4D97-AF65-F5344CB8AC3E}">
        <p14:creationId xmlns:p14="http://schemas.microsoft.com/office/powerpoint/2010/main" val="1396669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3A9CE792-F6D7-B84E-A8CE-76C92FF50E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6055" y="576519"/>
            <a:ext cx="8039889" cy="6281481"/>
          </a:xfrm>
        </p:spPr>
      </p:pic>
    </p:spTree>
    <p:extLst>
      <p:ext uri="{BB962C8B-B14F-4D97-AF65-F5344CB8AC3E}">
        <p14:creationId xmlns:p14="http://schemas.microsoft.com/office/powerpoint/2010/main" val="2797409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9D09161-7B36-BE4B-BEC0-A7242DF3BF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3164" y="0"/>
            <a:ext cx="5946697" cy="6789953"/>
          </a:xfrm>
        </p:spPr>
      </p:pic>
    </p:spTree>
    <p:extLst>
      <p:ext uri="{BB962C8B-B14F-4D97-AF65-F5344CB8AC3E}">
        <p14:creationId xmlns:p14="http://schemas.microsoft.com/office/powerpoint/2010/main" val="3981019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48ECAE-61BB-0B45-9E1D-4BF84608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ko-KR" altLang="en-US" dirty="0"/>
              <a:t>이상으로 발표 마치겠습니다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br>
              <a:rPr kumimoji="1" lang="en-US" altLang="ko-KR" dirty="0"/>
            </a:br>
            <a:r>
              <a:rPr kumimoji="1" lang="ko-KR" altLang="en-US" dirty="0"/>
              <a:t>감사합니다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3036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2247</TotalTime>
  <Words>13</Words>
  <Application>Microsoft Macintosh PowerPoint</Application>
  <PresentationFormat>와이드스크린</PresentationFormat>
  <Paragraphs>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테마</vt:lpstr>
      <vt:lpstr>Graph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이상으로 발표 마치겠습니다.  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6장 입출력과 네트워킹</dc:title>
  <dc:creator>김지용</dc:creator>
  <cp:lastModifiedBy>김지용</cp:lastModifiedBy>
  <cp:revision>95</cp:revision>
  <dcterms:created xsi:type="dcterms:W3CDTF">2022-01-12T08:58:24Z</dcterms:created>
  <dcterms:modified xsi:type="dcterms:W3CDTF">2022-03-31T11:20:30Z</dcterms:modified>
</cp:coreProperties>
</file>

<file path=docProps/thumbnail.jpeg>
</file>